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1"/>
  </p:notesMasterIdLst>
  <p:sldIdLst>
    <p:sldId id="315" r:id="rId6"/>
    <p:sldId id="307" r:id="rId7"/>
    <p:sldId id="273" r:id="rId8"/>
    <p:sldId id="271" r:id="rId9"/>
    <p:sldId id="302" r:id="rId10"/>
    <p:sldId id="306" r:id="rId11"/>
    <p:sldId id="264" r:id="rId12"/>
    <p:sldId id="312" r:id="rId13"/>
    <p:sldId id="308" r:id="rId14"/>
    <p:sldId id="316" r:id="rId15"/>
    <p:sldId id="314" r:id="rId16"/>
    <p:sldId id="313" r:id="rId17"/>
    <p:sldId id="309" r:id="rId18"/>
    <p:sldId id="31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46C89-4626-4CD3-B11C-F7B607F72EB7}" v="34" dt="2024-04-24T20:20:47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0" autoAdjust="0"/>
    <p:restoredTop sz="95716" autoAdjust="0"/>
  </p:normalViewPr>
  <p:slideViewPr>
    <p:cSldViewPr snapToGrid="0">
      <p:cViewPr varScale="1">
        <p:scale>
          <a:sx n="58" d="100"/>
          <a:sy n="58" d="100"/>
        </p:scale>
        <p:origin x="77" y="2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904812C-5173-7A6A-38A0-521EFD14F435}"/>
    <pc:docChg chg="addSld delSld modSld addMainMaster">
      <pc:chgData name="Deborah Shaw" userId="S::deborah_shaw@wycliffeassociates.org::79bf7848-a030-4096-934a-3abbfde4984a" providerId="AD" clId="Web-{4904812C-5173-7A6A-38A0-521EFD14F435}" dt="2023-12-19T05:03:30.921" v="66"/>
      <pc:docMkLst>
        <pc:docMk/>
      </pc:docMkLst>
      <pc:sldChg chg="del">
        <pc:chgData name="Deborah Shaw" userId="S::deborah_shaw@wycliffeassociates.org::79bf7848-a030-4096-934a-3abbfde4984a" providerId="AD" clId="Web-{4904812C-5173-7A6A-38A0-521EFD14F435}" dt="2023-12-19T05:03:30.921" v="66"/>
        <pc:sldMkLst>
          <pc:docMk/>
          <pc:sldMk cId="979298386" sldId="25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1.403" v="33"/>
        <pc:sldMkLst>
          <pc:docMk/>
          <pc:sldMk cId="3811088911" sldId="264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4.324" v="10"/>
        <pc:sldMkLst>
          <pc:docMk/>
          <pc:sldMk cId="2430496488" sldId="27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9.887" v="13"/>
        <pc:sldMkLst>
          <pc:docMk/>
          <pc:sldMk cId="385381883" sldId="300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33.779" v="39"/>
        <pc:sldMkLst>
          <pc:docMk/>
          <pc:sldMk cId="1849762725" sldId="30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2.465" v="21"/>
        <pc:sldMkLst>
          <pc:docMk/>
          <pc:sldMk cId="3448571505" sldId="30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7.638" v="43"/>
        <pc:sldMkLst>
          <pc:docMk/>
          <pc:sldMk cId="230135340" sldId="305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9.700" v="26"/>
        <pc:sldMkLst>
          <pc:docMk/>
          <pc:sldMk cId="501870083" sldId="306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0:42.416" v="2"/>
        <pc:sldMkLst>
          <pc:docMk/>
          <pc:sldMk cId="3956029585" sldId="307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1.513" v="41"/>
        <pc:sldMkLst>
          <pc:docMk/>
          <pc:sldMk cId="4229629090" sldId="308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12.123" v="59"/>
        <pc:sldMkLst>
          <pc:docMk/>
          <pc:sldMk cId="3534708293" sldId="30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23.889" v="65"/>
        <pc:sldMkLst>
          <pc:docMk/>
          <pc:sldMk cId="2306030878" sldId="31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8.216" v="36"/>
        <pc:sldMkLst>
          <pc:docMk/>
          <pc:sldMk cId="4226238952" sldId="31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04.014" v="53"/>
        <pc:sldMkLst>
          <pc:docMk/>
          <pc:sldMk cId="1787161750" sldId="313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52.685" v="46"/>
        <pc:sldMkLst>
          <pc:docMk/>
          <pc:sldMk cId="2333780345" sldId="314"/>
        </pc:sldMkLst>
      </pc:sldChg>
      <pc:sldChg chg="add">
        <pc:chgData name="Deborah Shaw" userId="S::deborah_shaw@wycliffeassociates.org::79bf7848-a030-4096-934a-3abbfde4984a" providerId="AD" clId="Web-{4904812C-5173-7A6A-38A0-521EFD14F435}" dt="2023-12-19T05:01:28.183" v="3"/>
        <pc:sldMkLst>
          <pc:docMk/>
          <pc:sldMk cId="3629754069" sldId="315"/>
        </pc:sldMkLst>
      </pc:sldChg>
      <pc:sldMasterChg chg="add addSldLayout">
        <pc:chgData name="Deborah Shaw" userId="S::deborah_shaw@wycliffeassociates.org::79bf7848-a030-4096-934a-3abbfde4984a" providerId="AD" clId="Web-{4904812C-5173-7A6A-38A0-521EFD14F435}" dt="2023-12-19T05:01:28.183" v="3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4904812C-5173-7A6A-38A0-521EFD14F435}" dt="2023-12-19T05:01:28.183" v="3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BEB2C6C5-37F0-4EFC-ABA7-BBB512E71724}"/>
    <pc:docChg chg="custSel addSld delSld modSld">
      <pc:chgData name="Deborah Shaw" userId="79bf7848-a030-4096-934a-3abbfde4984a" providerId="ADAL" clId="{BEB2C6C5-37F0-4EFC-ABA7-BBB512E71724}" dt="2023-12-27T03:08:05.636" v="54" actId="14100"/>
      <pc:docMkLst>
        <pc:docMk/>
      </pc:docMkLst>
      <pc:sldChg chg="delSp modSp del mod">
        <pc:chgData name="Deborah Shaw" userId="79bf7848-a030-4096-934a-3abbfde4984a" providerId="ADAL" clId="{BEB2C6C5-37F0-4EFC-ABA7-BBB512E71724}" dt="2023-12-26T11:47:43.778" v="15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BEB2C6C5-37F0-4EFC-ABA7-BBB512E71724}" dt="2023-12-26T11:46:45.50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BEB2C6C5-37F0-4EFC-ABA7-BBB512E71724}" dt="2023-12-26T11:46:23.577" v="1" actId="21"/>
          <ac:picMkLst>
            <pc:docMk/>
            <pc:sldMk cId="2126766571" sldId="260"/>
            <ac:picMk id="3" creationId="{5257297A-2BB3-4D70-847D-2BA2EC9EB6C6}"/>
          </ac:picMkLst>
        </pc:picChg>
      </pc:sldChg>
      <pc:sldChg chg="del">
        <pc:chgData name="Deborah Shaw" userId="79bf7848-a030-4096-934a-3abbfde4984a" providerId="ADAL" clId="{BEB2C6C5-37F0-4EFC-ABA7-BBB512E71724}" dt="2023-12-26T11:46:19.077" v="0" actId="2696"/>
        <pc:sldMkLst>
          <pc:docMk/>
          <pc:sldMk cId="3829610916" sldId="295"/>
        </pc:sldMkLst>
      </pc:sldChg>
      <pc:sldChg chg="delSp modSp del mod">
        <pc:chgData name="Deborah Shaw" userId="79bf7848-a030-4096-934a-3abbfde4984a" providerId="ADAL" clId="{BEB2C6C5-37F0-4EFC-ABA7-BBB512E71724}" dt="2023-12-27T02:57:13.046" v="32" actId="2696"/>
        <pc:sldMkLst>
          <pc:docMk/>
          <pc:sldMk cId="230135340" sldId="305"/>
        </pc:sldMkLst>
        <pc:spChg chg="del mod">
          <ac:chgData name="Deborah Shaw" userId="79bf7848-a030-4096-934a-3abbfde4984a" providerId="ADAL" clId="{BEB2C6C5-37F0-4EFC-ABA7-BBB512E71724}" dt="2023-12-27T02:56:25.718" v="25" actId="21"/>
          <ac:spMkLst>
            <pc:docMk/>
            <pc:sldMk cId="230135340" sldId="305"/>
            <ac:spMk id="9" creationId="{E7F33FCF-0EE3-427F-6576-ADB99F44F7E2}"/>
          </ac:spMkLst>
        </pc:spChg>
        <pc:picChg chg="del">
          <ac:chgData name="Deborah Shaw" userId="79bf7848-a030-4096-934a-3abbfde4984a" providerId="ADAL" clId="{BEB2C6C5-37F0-4EFC-ABA7-BBB512E71724}" dt="2023-12-27T02:56:25.718" v="25" actId="21"/>
          <ac:picMkLst>
            <pc:docMk/>
            <pc:sldMk cId="230135340" sldId="305"/>
            <ac:picMk id="7" creationId="{CDBEB6C7-D16C-40DD-4ED7-4580BC9E3E33}"/>
          </ac:picMkLst>
        </pc:picChg>
        <pc:picChg chg="del">
          <ac:chgData name="Deborah Shaw" userId="79bf7848-a030-4096-934a-3abbfde4984a" providerId="ADAL" clId="{BEB2C6C5-37F0-4EFC-ABA7-BBB512E71724}" dt="2023-12-27T02:55:12.942" v="16" actId="21"/>
          <ac:picMkLst>
            <pc:docMk/>
            <pc:sldMk cId="230135340" sldId="305"/>
            <ac:picMk id="8" creationId="{5786309F-B17C-C2F8-EC3B-E66846E98F39}"/>
          </ac:picMkLst>
        </pc:picChg>
        <pc:picChg chg="del">
          <ac:chgData name="Deborah Shaw" userId="79bf7848-a030-4096-934a-3abbfde4984a" providerId="ADAL" clId="{BEB2C6C5-37F0-4EFC-ABA7-BBB512E71724}" dt="2023-12-27T02:55:27.572" v="18" actId="21"/>
          <ac:picMkLst>
            <pc:docMk/>
            <pc:sldMk cId="230135340" sldId="305"/>
            <ac:picMk id="11" creationId="{BE28FBF0-1F71-D7BB-856A-826DA28DB210}"/>
          </ac:picMkLst>
        </pc:picChg>
      </pc:sldChg>
      <pc:sldChg chg="modSp mod">
        <pc:chgData name="Deborah Shaw" userId="79bf7848-a030-4096-934a-3abbfde4984a" providerId="ADAL" clId="{BEB2C6C5-37F0-4EFC-ABA7-BBB512E71724}" dt="2023-12-27T03:02:51.046" v="35" actId="14100"/>
        <pc:sldMkLst>
          <pc:docMk/>
          <pc:sldMk cId="3534708293" sldId="309"/>
        </pc:sldMkLst>
        <pc:spChg chg="mod">
          <ac:chgData name="Deborah Shaw" userId="79bf7848-a030-4096-934a-3abbfde4984a" providerId="ADAL" clId="{BEB2C6C5-37F0-4EFC-ABA7-BBB512E71724}" dt="2023-12-27T03:02:51.046" v="35" actId="14100"/>
          <ac:spMkLst>
            <pc:docMk/>
            <pc:sldMk cId="3534708293" sldId="309"/>
            <ac:spMk id="10" creationId="{7923B891-2574-E8F6-3F4E-BBE88FFB0220}"/>
          </ac:spMkLst>
        </pc:spChg>
      </pc:sldChg>
      <pc:sldChg chg="delSp modSp mod">
        <pc:chgData name="Deborah Shaw" userId="79bf7848-a030-4096-934a-3abbfde4984a" providerId="ADAL" clId="{BEB2C6C5-37F0-4EFC-ABA7-BBB512E71724}" dt="2023-12-27T03:06:22.678" v="39" actId="21"/>
        <pc:sldMkLst>
          <pc:docMk/>
          <pc:sldMk cId="2306030878" sldId="311"/>
        </pc:sldMkLst>
        <pc:spChg chg="del">
          <ac:chgData name="Deborah Shaw" userId="79bf7848-a030-4096-934a-3abbfde4984a" providerId="ADAL" clId="{BEB2C6C5-37F0-4EFC-ABA7-BBB512E71724}" dt="2023-12-27T03:06:22.678" v="39" actId="21"/>
          <ac:spMkLst>
            <pc:docMk/>
            <pc:sldMk cId="2306030878" sldId="311"/>
            <ac:spMk id="7" creationId="{540BBFC3-8525-BA7C-052D-E910C1575C41}"/>
          </ac:spMkLst>
        </pc:spChg>
        <pc:spChg chg="mod">
          <ac:chgData name="Deborah Shaw" userId="79bf7848-a030-4096-934a-3abbfde4984a" providerId="ADAL" clId="{BEB2C6C5-37F0-4EFC-ABA7-BBB512E71724}" dt="2023-12-27T03:06:16.622" v="38" actId="1076"/>
          <ac:spMkLst>
            <pc:docMk/>
            <pc:sldMk cId="2306030878" sldId="311"/>
            <ac:spMk id="13" creationId="{3DD6275B-AA46-099E-704C-4DD2D634BCB9}"/>
          </ac:spMkLst>
        </pc:spChg>
        <pc:grpChg chg="mod">
          <ac:chgData name="Deborah Shaw" userId="79bf7848-a030-4096-934a-3abbfde4984a" providerId="ADAL" clId="{BEB2C6C5-37F0-4EFC-ABA7-BBB512E71724}" dt="2023-12-27T03:06:08.284" v="37" actId="1076"/>
          <ac:grpSpMkLst>
            <pc:docMk/>
            <pc:sldMk cId="2306030878" sldId="311"/>
            <ac:grpSpMk id="4" creationId="{404FEF89-722E-9CA8-037F-F32FFCC16804}"/>
          </ac:grpSpMkLst>
        </pc:grpChg>
        <pc:grpChg chg="mod">
          <ac:chgData name="Deborah Shaw" userId="79bf7848-a030-4096-934a-3abbfde4984a" providerId="ADAL" clId="{BEB2C6C5-37F0-4EFC-ABA7-BBB512E71724}" dt="2023-12-27T03:06:16.622" v="38" actId="1076"/>
          <ac:grpSpMkLst>
            <pc:docMk/>
            <pc:sldMk cId="2306030878" sldId="311"/>
            <ac:grpSpMk id="9" creationId="{2672CAC4-1074-85CF-B5CF-022C835FA151}"/>
          </ac:grpSpMkLst>
        </pc:grpChg>
        <pc:picChg chg="mod">
          <ac:chgData name="Deborah Shaw" userId="79bf7848-a030-4096-934a-3abbfde4984a" providerId="ADAL" clId="{BEB2C6C5-37F0-4EFC-ABA7-BBB512E71724}" dt="2023-12-27T03:06:16.622" v="38" actId="1076"/>
          <ac:picMkLst>
            <pc:docMk/>
            <pc:sldMk cId="2306030878" sldId="311"/>
            <ac:picMk id="16" creationId="{46BEDB88-3D19-78E0-73A9-B08803546129}"/>
          </ac:picMkLst>
        </pc:picChg>
      </pc:sldChg>
      <pc:sldChg chg="modSp mod">
        <pc:chgData name="Deborah Shaw" userId="79bf7848-a030-4096-934a-3abbfde4984a" providerId="ADAL" clId="{BEB2C6C5-37F0-4EFC-ABA7-BBB512E71724}" dt="2023-12-27T02:57:26.925" v="33" actId="2711"/>
        <pc:sldMkLst>
          <pc:docMk/>
          <pc:sldMk cId="2333780345" sldId="314"/>
        </pc:sldMkLst>
        <pc:spChg chg="mod">
          <ac:chgData name="Deborah Shaw" userId="79bf7848-a030-4096-934a-3abbfde4984a" providerId="ADAL" clId="{BEB2C6C5-37F0-4EFC-ABA7-BBB512E71724}" dt="2023-12-27T02:57:26.925" v="33" actId="2711"/>
          <ac:spMkLst>
            <pc:docMk/>
            <pc:sldMk cId="2333780345" sldId="314"/>
            <ac:spMk id="9" creationId="{E7F33FCF-0EE3-427F-6576-ADB99F44F7E2}"/>
          </ac:spMkLst>
        </pc:spChg>
      </pc:sldChg>
      <pc:sldChg chg="delSp modSp mod">
        <pc:chgData name="Deborah Shaw" userId="79bf7848-a030-4096-934a-3abbfde4984a" providerId="ADAL" clId="{BEB2C6C5-37F0-4EFC-ABA7-BBB512E71724}" dt="2023-12-26T11:47:33.520" v="14" actId="255"/>
        <pc:sldMkLst>
          <pc:docMk/>
          <pc:sldMk cId="3629754069" sldId="315"/>
        </pc:sldMkLst>
        <pc:spChg chg="mod">
          <ac:chgData name="Deborah Shaw" userId="79bf7848-a030-4096-934a-3abbfde4984a" providerId="ADAL" clId="{BEB2C6C5-37F0-4EFC-ABA7-BBB512E71724}" dt="2023-12-26T11:47:33.520" v="14" actId="255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BEB2C6C5-37F0-4EFC-ABA7-BBB512E71724}" dt="2023-12-26T11:46:59.858" v="8" actId="1076"/>
          <ac:spMkLst>
            <pc:docMk/>
            <pc:sldMk cId="3629754069" sldId="315"/>
            <ac:spMk id="7" creationId="{6D1C5468-2E27-9AF9-E8A7-9D00C2F6695F}"/>
          </ac:spMkLst>
        </pc:spChg>
        <pc:spChg chg="del">
          <ac:chgData name="Deborah Shaw" userId="79bf7848-a030-4096-934a-3abbfde4984a" providerId="ADAL" clId="{BEB2C6C5-37F0-4EFC-ABA7-BBB512E71724}" dt="2023-12-26T11:46:52.892" v="7" actId="21"/>
          <ac:spMkLst>
            <pc:docMk/>
            <pc:sldMk cId="3629754069" sldId="315"/>
            <ac:spMk id="9" creationId="{EA4776F2-8249-1257-551D-80D9CD0F0596}"/>
          </ac:spMkLst>
        </pc:spChg>
        <pc:picChg chg="mod">
          <ac:chgData name="Deborah Shaw" userId="79bf7848-a030-4096-934a-3abbfde4984a" providerId="ADAL" clId="{BEB2C6C5-37F0-4EFC-ABA7-BBB512E71724}" dt="2023-12-26T11:46:33.062" v="2" actId="14826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delSp modSp mod">
        <pc:chgData name="Deborah Shaw" userId="79bf7848-a030-4096-934a-3abbfde4984a" providerId="ADAL" clId="{BEB2C6C5-37F0-4EFC-ABA7-BBB512E71724}" dt="2023-12-27T02:57:04.799" v="31" actId="14100"/>
        <pc:sldMkLst>
          <pc:docMk/>
          <pc:sldMk cId="2323969205" sldId="316"/>
        </pc:sldMkLst>
        <pc:spChg chg="add mod">
          <ac:chgData name="Deborah Shaw" userId="79bf7848-a030-4096-934a-3abbfde4984a" providerId="ADAL" clId="{BEB2C6C5-37F0-4EFC-ABA7-BBB512E71724}" dt="2023-12-27T02:56:34.486" v="27" actId="1076"/>
          <ac:spMkLst>
            <pc:docMk/>
            <pc:sldMk cId="2323969205" sldId="316"/>
            <ac:spMk id="3" creationId="{7EE71981-3ACF-8E27-B95C-AECE8C4067F6}"/>
          </ac:spMkLst>
        </pc:spChg>
        <pc:picChg chg="add mod">
          <ac:chgData name="Deborah Shaw" userId="79bf7848-a030-4096-934a-3abbfde4984a" providerId="ADAL" clId="{BEB2C6C5-37F0-4EFC-ABA7-BBB512E71724}" dt="2023-12-27T02:56:34.486" v="27" actId="1076"/>
          <ac:picMkLst>
            <pc:docMk/>
            <pc:sldMk cId="2323969205" sldId="316"/>
            <ac:picMk id="2" creationId="{2B55CA01-1558-ADB5-5370-8FF13AF123F0}"/>
          </ac:picMkLst>
        </pc:picChg>
        <pc:picChg chg="del">
          <ac:chgData name="Deborah Shaw" userId="79bf7848-a030-4096-934a-3abbfde4984a" providerId="ADAL" clId="{BEB2C6C5-37F0-4EFC-ABA7-BBB512E71724}" dt="2023-12-27T02:56:03.377" v="23" actId="21"/>
          <ac:picMkLst>
            <pc:docMk/>
            <pc:sldMk cId="2323969205" sldId="316"/>
            <ac:picMk id="6" creationId="{72D53142-48CE-19F9-35EB-F4A5D4868DC7}"/>
          </ac:picMkLst>
        </pc:picChg>
        <pc:picChg chg="mod modCrop">
          <ac:chgData name="Deborah Shaw" userId="79bf7848-a030-4096-934a-3abbfde4984a" providerId="ADAL" clId="{BEB2C6C5-37F0-4EFC-ABA7-BBB512E71724}" dt="2023-12-27T02:56:54.333" v="29" actId="14100"/>
          <ac:picMkLst>
            <pc:docMk/>
            <pc:sldMk cId="2323969205" sldId="316"/>
            <ac:picMk id="8" creationId="{086F8DE6-11E4-7D4F-FCD9-C96B8012DC50}"/>
          </ac:picMkLst>
        </pc:picChg>
        <pc:picChg chg="mod">
          <ac:chgData name="Deborah Shaw" userId="79bf7848-a030-4096-934a-3abbfde4984a" providerId="ADAL" clId="{BEB2C6C5-37F0-4EFC-ABA7-BBB512E71724}" dt="2023-12-27T02:57:04.799" v="31" actId="14100"/>
          <ac:picMkLst>
            <pc:docMk/>
            <pc:sldMk cId="2323969205" sldId="316"/>
            <ac:picMk id="13" creationId="{A5A45704-86B4-EB36-3DA3-ED665BFA8203}"/>
          </ac:picMkLst>
        </pc:picChg>
      </pc:sldChg>
      <pc:sldChg chg="addSp delSp modSp add mod">
        <pc:chgData name="Deborah Shaw" userId="79bf7848-a030-4096-934a-3abbfde4984a" providerId="ADAL" clId="{BEB2C6C5-37F0-4EFC-ABA7-BBB512E71724}" dt="2023-12-27T03:08:05.636" v="54" actId="14100"/>
        <pc:sldMkLst>
          <pc:docMk/>
          <pc:sldMk cId="2550901309" sldId="317"/>
        </pc:sldMkLst>
        <pc:spChg chg="add mod">
          <ac:chgData name="Deborah Shaw" userId="79bf7848-a030-4096-934a-3abbfde4984a" providerId="ADAL" clId="{BEB2C6C5-37F0-4EFC-ABA7-BBB512E71724}" dt="2023-12-27T03:08:05.636" v="54" actId="14100"/>
          <ac:spMkLst>
            <pc:docMk/>
            <pc:sldMk cId="2550901309" sldId="317"/>
            <ac:spMk id="2" creationId="{E8EE45DD-CFA9-7D93-0425-BAE0928621E9}"/>
          </ac:spMkLst>
        </pc:spChg>
        <pc:spChg chg="del">
          <ac:chgData name="Deborah Shaw" userId="79bf7848-a030-4096-934a-3abbfde4984a" providerId="ADAL" clId="{BEB2C6C5-37F0-4EFC-ABA7-BBB512E71724}" dt="2023-12-27T03:06:34.679" v="42" actId="21"/>
          <ac:spMkLst>
            <pc:docMk/>
            <pc:sldMk cId="2550901309" sldId="317"/>
            <ac:spMk id="6" creationId="{51DC0B0D-22E0-54EE-FCEC-85A82A7EEA85}"/>
          </ac:spMkLst>
        </pc:spChg>
        <pc:spChg chg="mod">
          <ac:chgData name="Deborah Shaw" userId="79bf7848-a030-4096-934a-3abbfde4984a" providerId="ADAL" clId="{BEB2C6C5-37F0-4EFC-ABA7-BBB512E71724}" dt="2023-12-27T03:06:46.062" v="46" actId="1076"/>
          <ac:spMkLst>
            <pc:docMk/>
            <pc:sldMk cId="2550901309" sldId="317"/>
            <ac:spMk id="7" creationId="{540BBFC3-8525-BA7C-052D-E910C1575C41}"/>
          </ac:spMkLst>
        </pc:spChg>
        <pc:spChg chg="del">
          <ac:chgData name="Deborah Shaw" userId="79bf7848-a030-4096-934a-3abbfde4984a" providerId="ADAL" clId="{BEB2C6C5-37F0-4EFC-ABA7-BBB512E71724}" dt="2023-12-27T03:06:30.870" v="41" actId="21"/>
          <ac:spMkLst>
            <pc:docMk/>
            <pc:sldMk cId="2550901309" sldId="317"/>
            <ac:spMk id="10" creationId="{C02E2947-0C57-DF45-C80F-38C9A244D7A0}"/>
          </ac:spMkLst>
        </pc:spChg>
        <pc:spChg chg="del">
          <ac:chgData name="Deborah Shaw" userId="79bf7848-a030-4096-934a-3abbfde4984a" providerId="ADAL" clId="{BEB2C6C5-37F0-4EFC-ABA7-BBB512E71724}" dt="2023-12-27T03:06:39.541" v="44" actId="21"/>
          <ac:spMkLst>
            <pc:docMk/>
            <pc:sldMk cId="2550901309" sldId="317"/>
            <ac:spMk id="13" creationId="{3DD6275B-AA46-099E-704C-4DD2D634BCB9}"/>
          </ac:spMkLst>
        </pc:spChg>
        <pc:grpChg chg="del">
          <ac:chgData name="Deborah Shaw" userId="79bf7848-a030-4096-934a-3abbfde4984a" providerId="ADAL" clId="{BEB2C6C5-37F0-4EFC-ABA7-BBB512E71724}" dt="2023-12-27T03:06:25.848" v="40" actId="21"/>
          <ac:grpSpMkLst>
            <pc:docMk/>
            <pc:sldMk cId="2550901309" sldId="317"/>
            <ac:grpSpMk id="4" creationId="{404FEF89-722E-9CA8-037F-F32FFCC16804}"/>
          </ac:grpSpMkLst>
        </pc:grpChg>
        <pc:grpChg chg="del">
          <ac:chgData name="Deborah Shaw" userId="79bf7848-a030-4096-934a-3abbfde4984a" providerId="ADAL" clId="{BEB2C6C5-37F0-4EFC-ABA7-BBB512E71724}" dt="2023-12-27T03:06:37.704" v="43" actId="21"/>
          <ac:grpSpMkLst>
            <pc:docMk/>
            <pc:sldMk cId="2550901309" sldId="317"/>
            <ac:grpSpMk id="9" creationId="{2672CAC4-1074-85CF-B5CF-022C835FA151}"/>
          </ac:grpSpMkLst>
        </pc:grpChg>
        <pc:picChg chg="del">
          <ac:chgData name="Deborah Shaw" userId="79bf7848-a030-4096-934a-3abbfde4984a" providerId="ADAL" clId="{BEB2C6C5-37F0-4EFC-ABA7-BBB512E71724}" dt="2023-12-27T03:06:41.032" v="45" actId="21"/>
          <ac:picMkLst>
            <pc:docMk/>
            <pc:sldMk cId="2550901309" sldId="317"/>
            <ac:picMk id="16" creationId="{46BEDB88-3D19-78E0-73A9-B08803546129}"/>
          </ac:picMkLst>
        </pc:picChg>
      </pc:sldChg>
    </pc:docChg>
  </pc:docChgLst>
  <pc:docChgLst>
    <pc:chgData name="Deborah Shaw" userId="S::deborah_shaw@wycliffeassociates.org::79bf7848-a030-4096-934a-3abbfde4984a" providerId="AD" clId="Web-{0D5C1E4D-C2E9-3297-B7F3-9E9B19D92FB2}"/>
    <pc:docChg chg="addSld sldOrd">
      <pc:chgData name="Deborah Shaw" userId="S::deborah_shaw@wycliffeassociates.org::79bf7848-a030-4096-934a-3abbfde4984a" providerId="AD" clId="Web-{0D5C1E4D-C2E9-3297-B7F3-9E9B19D92FB2}" dt="2023-12-17T22:10:03.108" v="1"/>
      <pc:docMkLst>
        <pc:docMk/>
      </pc:docMkLst>
      <pc:sldChg chg="add ord">
        <pc:chgData name="Deborah Shaw" userId="S::deborah_shaw@wycliffeassociates.org::79bf7848-a030-4096-934a-3abbfde4984a" providerId="AD" clId="Web-{0D5C1E4D-C2E9-3297-B7F3-9E9B19D92FB2}" dt="2023-12-17T22:10:03.108" v="1"/>
        <pc:sldMkLst>
          <pc:docMk/>
          <pc:sldMk cId="3829610916" sldId="295"/>
        </pc:sldMkLst>
      </pc:sldChg>
    </pc:docChg>
  </pc:docChgLst>
  <pc:docChgLst>
    <pc:chgData name="Deborah Shaw" userId="S::deborah_shaw@wycliffeassociates.org::79bf7848-a030-4096-934a-3abbfde4984a" providerId="AD" clId="Web-{80E14C9A-AC15-8285-235E-5407DEB89EDF}"/>
    <pc:docChg chg="addSld delSld modSld">
      <pc:chgData name="Deborah Shaw" userId="S::deborah_shaw@wycliffeassociates.org::79bf7848-a030-4096-934a-3abbfde4984a" providerId="AD" clId="Web-{80E14C9A-AC15-8285-235E-5407DEB89EDF}" dt="2023-12-27T02:54:30.775" v="42"/>
      <pc:docMkLst>
        <pc:docMk/>
      </pc:docMkLst>
      <pc:sldChg chg="addSp delSp modSp del">
        <pc:chgData name="Deborah Shaw" userId="S::deborah_shaw@wycliffeassociates.org::79bf7848-a030-4096-934a-3abbfde4984a" providerId="AD" clId="Web-{80E14C9A-AC15-8285-235E-5407DEB89EDF}" dt="2023-12-26T22:40:47.523" v="23"/>
        <pc:sldMkLst>
          <pc:docMk/>
          <pc:sldMk cId="385381883" sldId="300"/>
        </pc:sldMkLst>
        <pc:spChg chg="add del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2" creationId="{5041676B-FCA5-2130-6773-A3C330233762}"/>
          </ac:spMkLst>
        </pc:spChg>
        <pc:spChg chg="add del mod">
          <ac:chgData name="Deborah Shaw" userId="S::deborah_shaw@wycliffeassociates.org::79bf7848-a030-4096-934a-3abbfde4984a" providerId="AD" clId="Web-{80E14C9A-AC15-8285-235E-5407DEB89EDF}" dt="2023-12-26T22:37:54.279" v="6"/>
          <ac:spMkLst>
            <pc:docMk/>
            <pc:sldMk cId="385381883" sldId="300"/>
            <ac:spMk id="9" creationId="{234F2E0F-7E85-E11C-BA6F-E2CF71A5396D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11" creationId="{D8814A0B-EF4F-AB2B-4C8E-4B8BC902E424}"/>
          </ac:spMkLst>
        </pc:spChg>
        <pc:grpChg chg="add del mod">
          <ac:chgData name="Deborah Shaw" userId="S::deborah_shaw@wycliffeassociates.org::79bf7848-a030-4096-934a-3abbfde4984a" providerId="AD" clId="Web-{80E14C9A-AC15-8285-235E-5407DEB89EDF}" dt="2023-12-26T22:38:00.826" v="8"/>
          <ac:grpSpMkLst>
            <pc:docMk/>
            <pc:sldMk cId="385381883" sldId="300"/>
            <ac:grpSpMk id="5" creationId="{C972F7BA-267C-284F-5176-4C7BE0B222AD}"/>
          </ac:grpSpMkLst>
        </pc:grpChg>
      </pc:sldChg>
      <pc:sldChg chg="addSp delSp modSp del">
        <pc:chgData name="Deborah Shaw" userId="S::deborah_shaw@wycliffeassociates.org::79bf7848-a030-4096-934a-3abbfde4984a" providerId="AD" clId="Web-{80E14C9A-AC15-8285-235E-5407DEB89EDF}" dt="2023-12-27T02:51:44.801" v="34"/>
        <pc:sldMkLst>
          <pc:docMk/>
          <pc:sldMk cId="1849762725" sldId="301"/>
        </pc:sldMkLst>
        <pc:spChg chg="del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2" creationId="{5041676B-FCA5-2130-6773-A3C330233762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5" creationId="{773D00FF-5621-62A8-4D9A-DF2C538D57A9}"/>
          </ac:spMkLst>
        </pc:spChg>
        <pc:grpChg chg="del">
          <ac:chgData name="Deborah Shaw" userId="S::deborah_shaw@wycliffeassociates.org::79bf7848-a030-4096-934a-3abbfde4984a" providerId="AD" clId="Web-{80E14C9A-AC15-8285-235E-5407DEB89EDF}" dt="2023-12-27T02:51:00.128" v="24"/>
          <ac:grpSpMkLst>
            <pc:docMk/>
            <pc:sldMk cId="1849762725" sldId="301"/>
            <ac:grpSpMk id="4" creationId="{685337FB-D0D8-6FD9-4F34-1A0615D8071B}"/>
          </ac:grpSpMkLst>
        </pc:grpChg>
      </pc:sldChg>
      <pc:sldChg chg="addSp delSp">
        <pc:chgData name="Deborah Shaw" userId="S::deborah_shaw@wycliffeassociates.org::79bf7848-a030-4096-934a-3abbfde4984a" providerId="AD" clId="Web-{80E14C9A-AC15-8285-235E-5407DEB89EDF}" dt="2023-12-27T02:54:30.775" v="42"/>
        <pc:sldMkLst>
          <pc:docMk/>
          <pc:sldMk cId="230135340" sldId="305"/>
        </pc:sldMkLst>
        <pc:picChg chg="add del">
          <ac:chgData name="Deborah Shaw" userId="S::deborah_shaw@wycliffeassociates.org::79bf7848-a030-4096-934a-3abbfde4984a" providerId="AD" clId="Web-{80E14C9A-AC15-8285-235E-5407DEB89EDF}" dt="2023-12-27T02:54:30.775" v="42"/>
          <ac:picMkLst>
            <pc:docMk/>
            <pc:sldMk cId="230135340" sldId="305"/>
            <ac:picMk id="8" creationId="{5786309F-B17C-C2F8-EC3B-E66846E98F39}"/>
          </ac:picMkLst>
        </pc:picChg>
      </pc:sldChg>
      <pc:sldChg chg="addSp modSp mod setBg">
        <pc:chgData name="Deborah Shaw" userId="S::deborah_shaw@wycliffeassociates.org::79bf7848-a030-4096-934a-3abbfde4984a" providerId="AD" clId="Web-{80E14C9A-AC15-8285-235E-5407DEB89EDF}" dt="2023-12-27T02:53:52.008" v="39" actId="1076"/>
        <pc:sldMkLst>
          <pc:docMk/>
          <pc:sldMk cId="4229629090" sldId="308"/>
        </pc:sldMkLst>
        <pc:picChg chg="mod">
          <ac:chgData name="Deborah Shaw" userId="S::deborah_shaw@wycliffeassociates.org::79bf7848-a030-4096-934a-3abbfde4984a" providerId="AD" clId="Web-{80E14C9A-AC15-8285-235E-5407DEB89EDF}" dt="2023-12-27T02:53:52.008" v="39" actId="1076"/>
          <ac:picMkLst>
            <pc:docMk/>
            <pc:sldMk cId="4229629090" sldId="308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3:30.554" v="38" actId="14100"/>
          <ac:picMkLst>
            <pc:docMk/>
            <pc:sldMk cId="4229629090" sldId="308"/>
            <ac:picMk id="8" creationId="{E5A305E1-7B1B-4336-7FAF-D4CF02950B9E}"/>
          </ac:picMkLst>
        </pc:picChg>
        <pc:picChg chg="mod ord">
          <ac:chgData name="Deborah Shaw" userId="S::deborah_shaw@wycliffeassociates.org::79bf7848-a030-4096-934a-3abbfde4984a" providerId="AD" clId="Web-{80E14C9A-AC15-8285-235E-5407DEB89EDF}" dt="2023-12-27T02:53:22.179" v="36" actId="14100"/>
          <ac:picMkLst>
            <pc:docMk/>
            <pc:sldMk cId="4229629090" sldId="308"/>
            <ac:picMk id="13" creationId="{A38FFBAD-1BF1-B1AE-7631-7CE5CD0E0A2A}"/>
          </ac:picMkLst>
        </pc:pic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18" creationId="{D4BDCD00-BA97-40D8-93CD-0A9CA931BE17}"/>
          </ac:cxnSpMkLst>
        </pc:cxn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20" creationId="{2D631E40-F51C-4828-B23B-DF903513296E}"/>
          </ac:cxnSpMkLst>
        </pc:cxnChg>
      </pc:sldChg>
      <pc:sldChg chg="del">
        <pc:chgData name="Deborah Shaw" userId="S::deborah_shaw@wycliffeassociates.org::79bf7848-a030-4096-934a-3abbfde4984a" providerId="AD" clId="Web-{80E14C9A-AC15-8285-235E-5407DEB89EDF}" dt="2023-12-26T22:36:23.355" v="0"/>
        <pc:sldMkLst>
          <pc:docMk/>
          <pc:sldMk cId="4143972439" sldId="310"/>
        </pc:sldMkLst>
      </pc:sldChg>
      <pc:sldChg chg="addSp modSp">
        <pc:chgData name="Deborah Shaw" userId="S::deborah_shaw@wycliffeassociates.org::79bf7848-a030-4096-934a-3abbfde4984a" providerId="AD" clId="Web-{80E14C9A-AC15-8285-235E-5407DEB89EDF}" dt="2023-12-26T22:40:41.492" v="22" actId="1076"/>
        <pc:sldMkLst>
          <pc:docMk/>
          <pc:sldMk cId="4226238952" sldId="312"/>
        </pc:sldMkLst>
        <pc:spChg chg="add mod">
          <ac:chgData name="Deborah Shaw" userId="S::deborah_shaw@wycliffeassociates.org::79bf7848-a030-4096-934a-3abbfde4984a" providerId="AD" clId="Web-{80E14C9A-AC15-8285-235E-5407DEB89EDF}" dt="2023-12-26T22:40:37.117" v="21" actId="1076"/>
          <ac:spMkLst>
            <pc:docMk/>
            <pc:sldMk cId="4226238952" sldId="312"/>
            <ac:spMk id="2" creationId="{482184ED-193B-2F75-31A7-4AB5B9574701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6T22:37:44.747" v="5"/>
          <ac:spMkLst>
            <pc:docMk/>
            <pc:sldMk cId="4226238952" sldId="312"/>
            <ac:spMk id="6" creationId="{6CFB1847-C2B8-D4B4-9DF5-36342654F1D1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8:46.577" v="14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9:58.173" v="17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40:05.830" v="18" actId="1076"/>
          <ac:spMkLst>
            <pc:docMk/>
            <pc:sldMk cId="4226238952" sldId="312"/>
            <ac:spMk id="18" creationId="{E05A97E5-2D87-CBDF-7A9F-9BF30E9F7FA0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6T22:40:41.492" v="22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S::deborah_shaw@wycliffeassociates.org::79bf7848-a030-4096-934a-3abbfde4984a" providerId="AD" clId="Web-{80E14C9A-AC15-8285-235E-5407DEB89EDF}" dt="2023-12-26T22:39:58.173" v="16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S::deborah_shaw@wycliffeassociates.org::79bf7848-a030-4096-934a-3abbfde4984a" providerId="AD" clId="Web-{80E14C9A-AC15-8285-235E-5407DEB89EDF}" dt="2023-12-26T22:40:29.226" v="20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53.781" v="15" actId="1076"/>
          <ac:picMkLst>
            <pc:docMk/>
            <pc:sldMk cId="4226238952" sldId="312"/>
            <ac:picMk id="4" creationId="{4CE8D7C9-444B-9D1A-7DDD-9D29982A46C0}"/>
          </ac:picMkLst>
        </pc:picChg>
        <pc:picChg chg="add">
          <ac:chgData name="Deborah Shaw" userId="S::deborah_shaw@wycliffeassociates.org::79bf7848-a030-4096-934a-3abbfde4984a" providerId="AD" clId="Web-{80E14C9A-AC15-8285-235E-5407DEB89EDF}" dt="2023-12-26T22:37:44.747" v="5"/>
          <ac:picMkLst>
            <pc:docMk/>
            <pc:sldMk cId="4226238952" sldId="312"/>
            <ac:picMk id="7" creationId="{A9C8F54A-720F-A9B4-D513-631DC880D4C2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46.577" v="13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addSp modSp">
        <pc:chgData name="Deborah Shaw" userId="S::deborah_shaw@wycliffeassociates.org::79bf7848-a030-4096-934a-3abbfde4984a" providerId="AD" clId="Web-{80E14C9A-AC15-8285-235E-5407DEB89EDF}" dt="2023-12-27T02:51:37.379" v="33" actId="1076"/>
        <pc:sldMkLst>
          <pc:docMk/>
          <pc:sldMk cId="2333780345" sldId="314"/>
        </pc:sldMkLst>
        <pc:spChg chg="add mod">
          <ac:chgData name="Deborah Shaw" userId="S::deborah_shaw@wycliffeassociates.org::79bf7848-a030-4096-934a-3abbfde4984a" providerId="AD" clId="Web-{80E14C9A-AC15-8285-235E-5407DEB89EDF}" dt="2023-12-27T02:51:32.082" v="32" actId="1076"/>
          <ac:spMkLst>
            <pc:docMk/>
            <pc:sldMk cId="2333780345" sldId="314"/>
            <ac:spMk id="2" creationId="{928B7880-A428-DC64-BC10-C39CA12DF7B0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7T02:51:05.613" v="26"/>
          <ac:spMkLst>
            <pc:docMk/>
            <pc:sldMk cId="2333780345" sldId="314"/>
            <ac:spMk id="4" creationId="{ADA3BCD6-C7AC-E729-3D54-1C3FA6F221B6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29" actId="1076"/>
          <ac:spMkLst>
            <pc:docMk/>
            <pc:sldMk cId="2333780345" sldId="314"/>
            <ac:spMk id="9" creationId="{E7F33FCF-0EE3-427F-6576-ADB99F44F7E2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0" actId="1076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1" actId="1076"/>
          <ac:spMkLst>
            <pc:docMk/>
            <pc:sldMk cId="2333780345" sldId="314"/>
            <ac:spMk id="12" creationId="{8C9FE3A2-4717-09DF-E14A-0ABDF1AE49C1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7T02:51:37.379" v="33" actId="1076"/>
          <ac:grpSpMkLst>
            <pc:docMk/>
            <pc:sldMk cId="2333780345" sldId="314"/>
            <ac:grpSpMk id="3" creationId="{9708BA71-206D-C623-6D64-D7CF25A819A8}"/>
          </ac:grpSpMkLst>
        </pc:grpChg>
        <pc:picChg chg="add">
          <ac:chgData name="Deborah Shaw" userId="S::deborah_shaw@wycliffeassociates.org::79bf7848-a030-4096-934a-3abbfde4984a" providerId="AD" clId="Web-{80E14C9A-AC15-8285-235E-5407DEB89EDF}" dt="2023-12-27T02:51:05.613" v="26"/>
          <ac:picMkLst>
            <pc:docMk/>
            <pc:sldMk cId="2333780345" sldId="314"/>
            <ac:picMk id="5" creationId="{E71AA3D8-99C6-D60C-24A1-83CFD1BC4DB3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7" actId="1076"/>
          <ac:picMkLst>
            <pc:docMk/>
            <pc:sldMk cId="2333780345" sldId="314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8" actId="1076"/>
          <ac:picMkLst>
            <pc:docMk/>
            <pc:sldMk cId="2333780345" sldId="314"/>
            <ac:picMk id="7" creationId="{CDBEB6C7-D16C-40DD-4ED7-4580BC9E3E33}"/>
          </ac:picMkLst>
        </pc:picChg>
      </pc:sldChg>
      <pc:sldChg chg="add replId">
        <pc:chgData name="Deborah Shaw" userId="S::deborah_shaw@wycliffeassociates.org::79bf7848-a030-4096-934a-3abbfde4984a" providerId="AD" clId="Web-{80E14C9A-AC15-8285-235E-5407DEB89EDF}" dt="2023-12-27T02:54:12.212" v="40"/>
        <pc:sldMkLst>
          <pc:docMk/>
          <pc:sldMk cId="2323969205" sldId="316"/>
        </pc:sldMkLst>
      </pc:sldChg>
    </pc:docChg>
  </pc:docChgLst>
  <pc:docChgLst>
    <pc:chgData name="Mary Stout" userId="S::mary_stout@wycliffeassociates.org::aa3233c2-3252-4841-9088-85efb7bdb5d2" providerId="AD" clId="Web-{3E6F46A5-1400-4B9E-A315-8E39EA113A04}"/>
    <pc:docChg chg="modSld">
      <pc:chgData name="Mary Stout" userId="S::mary_stout@wycliffeassociates.org::aa3233c2-3252-4841-9088-85efb7bdb5d2" providerId="AD" clId="Web-{3E6F46A5-1400-4B9E-A315-8E39EA113A04}" dt="2023-12-20T18:49:10.458" v="1" actId="14100"/>
      <pc:docMkLst>
        <pc:docMk/>
      </pc:docMkLst>
      <pc:sldChg chg="modSp">
        <pc:chgData name="Mary Stout" userId="S::mary_stout@wycliffeassociates.org::aa3233c2-3252-4841-9088-85efb7bdb5d2" providerId="AD" clId="Web-{3E6F46A5-1400-4B9E-A315-8E39EA113A04}" dt="2023-12-20T18:48:55.661" v="0" actId="14100"/>
        <pc:sldMkLst>
          <pc:docMk/>
          <pc:sldMk cId="230135340" sldId="305"/>
        </pc:sldMkLst>
        <pc:spChg chg="mod">
          <ac:chgData name="Mary Stout" userId="S::mary_stout@wycliffeassociates.org::aa3233c2-3252-4841-9088-85efb7bdb5d2" providerId="AD" clId="Web-{3E6F46A5-1400-4B9E-A315-8E39EA113A04}" dt="2023-12-20T18:48:55.661" v="0" actId="14100"/>
          <ac:spMkLst>
            <pc:docMk/>
            <pc:sldMk cId="230135340" sldId="305"/>
            <ac:spMk id="9" creationId="{E7F33FCF-0EE3-427F-6576-ADB99F44F7E2}"/>
          </ac:spMkLst>
        </pc:spChg>
      </pc:sldChg>
      <pc:sldChg chg="modSp">
        <pc:chgData name="Mary Stout" userId="S::mary_stout@wycliffeassociates.org::aa3233c2-3252-4841-9088-85efb7bdb5d2" providerId="AD" clId="Web-{3E6F46A5-1400-4B9E-A315-8E39EA113A04}" dt="2023-12-20T18:49:10.458" v="1" actId="14100"/>
        <pc:sldMkLst>
          <pc:docMk/>
          <pc:sldMk cId="2333780345" sldId="314"/>
        </pc:sldMkLst>
        <pc:spChg chg="mod">
          <ac:chgData name="Mary Stout" userId="S::mary_stout@wycliffeassociates.org::aa3233c2-3252-4841-9088-85efb7bdb5d2" providerId="AD" clId="Web-{3E6F46A5-1400-4B9E-A315-8E39EA113A04}" dt="2023-12-20T18:49:10.458" v="1" actId="14100"/>
          <ac:spMkLst>
            <pc:docMk/>
            <pc:sldMk cId="2333780345" sldId="314"/>
            <ac:spMk id="9" creationId="{E7F33FCF-0EE3-427F-6576-ADB99F44F7E2}"/>
          </ac:spMkLst>
        </pc:spChg>
      </pc:sldChg>
    </pc:docChg>
  </pc:docChgLst>
  <pc:docChgLst>
    <pc:chgData name="Deborah Shaw" userId="79bf7848-a030-4096-934a-3abbfde4984a" providerId="ADAL" clId="{11346C89-4626-4CD3-B11C-F7B607F72EB7}"/>
    <pc:docChg chg="custSel modSld">
      <pc:chgData name="Deborah Shaw" userId="79bf7848-a030-4096-934a-3abbfde4984a" providerId="ADAL" clId="{11346C89-4626-4CD3-B11C-F7B607F72EB7}" dt="2024-04-24T20:19:55.933" v="148" actId="1076"/>
      <pc:docMkLst>
        <pc:docMk/>
      </pc:docMkLst>
      <pc:sldChg chg="modSp">
        <pc:chgData name="Deborah Shaw" userId="79bf7848-a030-4096-934a-3abbfde4984a" providerId="ADAL" clId="{11346C89-4626-4CD3-B11C-F7B607F72EB7}" dt="2024-04-24T20:16:48.219" v="112"/>
        <pc:sldMkLst>
          <pc:docMk/>
          <pc:sldMk cId="3811088911" sldId="264"/>
        </pc:sldMkLst>
        <pc:spChg chg="mod">
          <ac:chgData name="Deborah Shaw" userId="79bf7848-a030-4096-934a-3abbfde4984a" providerId="ADAL" clId="{11346C89-4626-4CD3-B11C-F7B607F72EB7}" dt="2024-04-24T20:16:48.219" v="112"/>
          <ac:spMkLst>
            <pc:docMk/>
            <pc:sldMk cId="3811088911" sldId="264"/>
            <ac:spMk id="5" creationId="{0BD718AB-EFB0-2DDB-51B2-28CAB2EA69DB}"/>
          </ac:spMkLst>
        </pc:spChg>
      </pc:sldChg>
      <pc:sldChg chg="modSp">
        <pc:chgData name="Deborah Shaw" userId="79bf7848-a030-4096-934a-3abbfde4984a" providerId="ADAL" clId="{11346C89-4626-4CD3-B11C-F7B607F72EB7}" dt="2024-04-24T20:14:50.910" v="110"/>
        <pc:sldMkLst>
          <pc:docMk/>
          <pc:sldMk cId="2430496488" sldId="271"/>
        </pc:sldMkLst>
        <pc:spChg chg="mod">
          <ac:chgData name="Deborah Shaw" userId="79bf7848-a030-4096-934a-3abbfde4984a" providerId="ADAL" clId="{11346C89-4626-4CD3-B11C-F7B607F72EB7}" dt="2024-04-24T20:14:50.910" v="110"/>
          <ac:spMkLst>
            <pc:docMk/>
            <pc:sldMk cId="2430496488" sldId="271"/>
            <ac:spMk id="8" creationId="{DB712211-F20D-4205-AD0E-CDB8B471B7DE}"/>
          </ac:spMkLst>
        </pc:spChg>
        <pc:spChg chg="mod">
          <ac:chgData name="Deborah Shaw" userId="79bf7848-a030-4096-934a-3abbfde4984a" providerId="ADAL" clId="{11346C89-4626-4CD3-B11C-F7B607F72EB7}" dt="2024-04-24T20:14:50.910" v="110"/>
          <ac:spMkLst>
            <pc:docMk/>
            <pc:sldMk cId="2430496488" sldId="271"/>
            <ac:spMk id="17" creationId="{83A88CE2-4A52-4018-93D0-F35F063824B9}"/>
          </ac:spMkLst>
        </pc:spChg>
        <pc:grpChg chg="mod">
          <ac:chgData name="Deborah Shaw" userId="79bf7848-a030-4096-934a-3abbfde4984a" providerId="ADAL" clId="{11346C89-4626-4CD3-B11C-F7B607F72EB7}" dt="2024-04-24T20:14:50.910" v="110"/>
          <ac:grpSpMkLst>
            <pc:docMk/>
            <pc:sldMk cId="2430496488" sldId="271"/>
            <ac:grpSpMk id="9" creationId="{C11F5048-4245-4CA5-BEAE-B7068A87724E}"/>
          </ac:grpSpMkLst>
        </pc:grpChg>
        <pc:grpChg chg="mod">
          <ac:chgData name="Deborah Shaw" userId="79bf7848-a030-4096-934a-3abbfde4984a" providerId="ADAL" clId="{11346C89-4626-4CD3-B11C-F7B607F72EB7}" dt="2024-04-24T20:14:50.910" v="110"/>
          <ac:grpSpMkLst>
            <pc:docMk/>
            <pc:sldMk cId="2430496488" sldId="271"/>
            <ac:grpSpMk id="11" creationId="{5E34CF13-76D6-4F64-9E05-328545E48F3A}"/>
          </ac:grpSpMkLst>
        </pc:grpChg>
        <pc:picChg chg="mod">
          <ac:chgData name="Deborah Shaw" userId="79bf7848-a030-4096-934a-3abbfde4984a" providerId="ADAL" clId="{11346C89-4626-4CD3-B11C-F7B607F72EB7}" dt="2024-04-24T20:14:50.910" v="110"/>
          <ac:picMkLst>
            <pc:docMk/>
            <pc:sldMk cId="2430496488" sldId="271"/>
            <ac:picMk id="10" creationId="{BF1D1CF0-AC9A-4D5F-B3FC-1B7D4AF3B204}"/>
          </ac:picMkLst>
        </pc:picChg>
      </pc:sldChg>
      <pc:sldChg chg="modSp mod">
        <pc:chgData name="Deborah Shaw" userId="79bf7848-a030-4096-934a-3abbfde4984a" providerId="ADAL" clId="{11346C89-4626-4CD3-B11C-F7B607F72EB7}" dt="2024-04-24T20:14:15.801" v="109" actId="1076"/>
        <pc:sldMkLst>
          <pc:docMk/>
          <pc:sldMk cId="1517919653" sldId="273"/>
        </pc:sldMkLst>
        <pc:spChg chg="mod">
          <ac:chgData name="Deborah Shaw" userId="79bf7848-a030-4096-934a-3abbfde4984a" providerId="ADAL" clId="{11346C89-4626-4CD3-B11C-F7B607F72EB7}" dt="2024-04-24T20:14:15.801" v="109" actId="1076"/>
          <ac:spMkLst>
            <pc:docMk/>
            <pc:sldMk cId="1517919653" sldId="273"/>
            <ac:spMk id="7" creationId="{29F3D9B3-2518-4C91-AD9E-3D210224E339}"/>
          </ac:spMkLst>
        </pc:spChg>
        <pc:grpChg chg="mod">
          <ac:chgData name="Deborah Shaw" userId="79bf7848-a030-4096-934a-3abbfde4984a" providerId="ADAL" clId="{11346C89-4626-4CD3-B11C-F7B607F72EB7}" dt="2024-04-24T20:14:03.116" v="106" actId="1076"/>
          <ac:grpSpMkLst>
            <pc:docMk/>
            <pc:sldMk cId="1517919653" sldId="273"/>
            <ac:grpSpMk id="5" creationId="{D5C937A8-5638-4A4D-8561-1568142867D9}"/>
          </ac:grpSpMkLst>
        </pc:grpChg>
        <pc:picChg chg="mod modCrop">
          <ac:chgData name="Deborah Shaw" userId="79bf7848-a030-4096-934a-3abbfde4984a" providerId="ADAL" clId="{11346C89-4626-4CD3-B11C-F7B607F72EB7}" dt="2024-04-24T20:12:22.615" v="101" actId="732"/>
          <ac:picMkLst>
            <pc:docMk/>
            <pc:sldMk cId="1517919653" sldId="273"/>
            <ac:picMk id="6" creationId="{AE130C7D-F86F-4D70-AA6D-37CB675D3394}"/>
          </ac:picMkLst>
        </pc:picChg>
      </pc:sldChg>
      <pc:sldChg chg="modSp">
        <pc:chgData name="Deborah Shaw" userId="79bf7848-a030-4096-934a-3abbfde4984a" providerId="ADAL" clId="{11346C89-4626-4CD3-B11C-F7B607F72EB7}" dt="2024-04-24T20:16:31.241" v="111"/>
        <pc:sldMkLst>
          <pc:docMk/>
          <pc:sldMk cId="3448571505" sldId="302"/>
        </pc:sldMkLst>
        <pc:spChg chg="mod">
          <ac:chgData name="Deborah Shaw" userId="79bf7848-a030-4096-934a-3abbfde4984a" providerId="ADAL" clId="{11346C89-4626-4CD3-B11C-F7B607F72EB7}" dt="2024-04-24T20:16:31.241" v="111"/>
          <ac:spMkLst>
            <pc:docMk/>
            <pc:sldMk cId="3448571505" sldId="302"/>
            <ac:spMk id="2" creationId="{E06C9033-0559-A564-6C83-EAB6B1461567}"/>
          </ac:spMkLst>
        </pc:spChg>
      </pc:sldChg>
      <pc:sldChg chg="delSp modSp mod">
        <pc:chgData name="Deborah Shaw" userId="79bf7848-a030-4096-934a-3abbfde4984a" providerId="ADAL" clId="{11346C89-4626-4CD3-B11C-F7B607F72EB7}" dt="2024-04-24T20:10:19.918" v="93" actId="1076"/>
        <pc:sldMkLst>
          <pc:docMk/>
          <pc:sldMk cId="3956029585" sldId="307"/>
        </pc:sldMkLst>
        <pc:spChg chg="del">
          <ac:chgData name="Deborah Shaw" userId="79bf7848-a030-4096-934a-3abbfde4984a" providerId="ADAL" clId="{11346C89-4626-4CD3-B11C-F7B607F72EB7}" dt="2024-04-24T20:07:15.235" v="6" actId="21"/>
          <ac:spMkLst>
            <pc:docMk/>
            <pc:sldMk cId="3956029585" sldId="307"/>
            <ac:spMk id="2" creationId="{613937CB-C702-7360-7236-B624CE7BE927}"/>
          </ac:spMkLst>
        </pc:spChg>
        <pc:spChg chg="mod">
          <ac:chgData name="Deborah Shaw" userId="79bf7848-a030-4096-934a-3abbfde4984a" providerId="ADAL" clId="{11346C89-4626-4CD3-B11C-F7B607F72EB7}" dt="2024-04-24T20:10:15.772" v="92" actId="1076"/>
          <ac:spMkLst>
            <pc:docMk/>
            <pc:sldMk cId="3956029585" sldId="307"/>
            <ac:spMk id="4" creationId="{37DE8762-1A6E-941A-F1A2-E3ABD8177178}"/>
          </ac:spMkLst>
        </pc:spChg>
        <pc:spChg chg="mod">
          <ac:chgData name="Deborah Shaw" userId="79bf7848-a030-4096-934a-3abbfde4984a" providerId="ADAL" clId="{11346C89-4626-4CD3-B11C-F7B607F72EB7}" dt="2024-04-24T20:10:19.918" v="93" actId="1076"/>
          <ac:spMkLst>
            <pc:docMk/>
            <pc:sldMk cId="3956029585" sldId="307"/>
            <ac:spMk id="5" creationId="{EE9EFC25-D016-8334-3207-A5460933DE0C}"/>
          </ac:spMkLst>
        </pc:spChg>
        <pc:spChg chg="mod">
          <ac:chgData name="Deborah Shaw" userId="79bf7848-a030-4096-934a-3abbfde4984a" providerId="ADAL" clId="{11346C89-4626-4CD3-B11C-F7B607F72EB7}" dt="2024-04-24T20:10:13.296" v="91" actId="1076"/>
          <ac:spMkLst>
            <pc:docMk/>
            <pc:sldMk cId="3956029585" sldId="307"/>
            <ac:spMk id="6" creationId="{A13E8E7B-C10D-6719-E7C2-70FEF8B895BE}"/>
          </ac:spMkLst>
        </pc:spChg>
      </pc:sldChg>
      <pc:sldChg chg="modSp mod">
        <pc:chgData name="Deborah Shaw" userId="79bf7848-a030-4096-934a-3abbfde4984a" providerId="ADAL" clId="{11346C89-4626-4CD3-B11C-F7B607F72EB7}" dt="2024-04-24T20:18:18.552" v="131" actId="1076"/>
        <pc:sldMkLst>
          <pc:docMk/>
          <pc:sldMk cId="4226238952" sldId="312"/>
        </pc:sldMkLst>
        <pc:spChg chg="mod">
          <ac:chgData name="Deborah Shaw" userId="79bf7848-a030-4096-934a-3abbfde4984a" providerId="ADAL" clId="{11346C89-4626-4CD3-B11C-F7B607F72EB7}" dt="2024-04-24T20:17:07.865" v="114" actId="1076"/>
          <ac:spMkLst>
            <pc:docMk/>
            <pc:sldMk cId="4226238952" sldId="312"/>
            <ac:spMk id="2" creationId="{482184ED-193B-2F75-31A7-4AB5B9574701}"/>
          </ac:spMkLst>
        </pc:spChg>
        <pc:spChg chg="mod">
          <ac:chgData name="Deborah Shaw" userId="79bf7848-a030-4096-934a-3abbfde4984a" providerId="ADAL" clId="{11346C89-4626-4CD3-B11C-F7B607F72EB7}" dt="2024-04-24T20:18:18.552" v="131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79bf7848-a030-4096-934a-3abbfde4984a" providerId="ADAL" clId="{11346C89-4626-4CD3-B11C-F7B607F72EB7}" dt="2024-04-24T20:18:08.317" v="130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79bf7848-a030-4096-934a-3abbfde4984a" providerId="ADAL" clId="{11346C89-4626-4CD3-B11C-F7B607F72EB7}" dt="2024-04-24T20:18:00.014" v="128" actId="1076"/>
          <ac:spMkLst>
            <pc:docMk/>
            <pc:sldMk cId="4226238952" sldId="312"/>
            <ac:spMk id="18" creationId="{E05A97E5-2D87-CBDF-7A9F-9BF30E9F7FA0}"/>
          </ac:spMkLst>
        </pc:spChg>
        <pc:grpChg chg="mod">
          <ac:chgData name="Deborah Shaw" userId="79bf7848-a030-4096-934a-3abbfde4984a" providerId="ADAL" clId="{11346C89-4626-4CD3-B11C-F7B607F72EB7}" dt="2024-04-24T20:17:11.643" v="115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79bf7848-a030-4096-934a-3abbfde4984a" providerId="ADAL" clId="{11346C89-4626-4CD3-B11C-F7B607F72EB7}" dt="2024-04-24T20:18:04.090" v="129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79bf7848-a030-4096-934a-3abbfde4984a" providerId="ADAL" clId="{11346C89-4626-4CD3-B11C-F7B607F72EB7}" dt="2024-04-24T20:17:56.120" v="127" actId="1076"/>
          <ac:picMkLst>
            <pc:docMk/>
            <pc:sldMk cId="4226238952" sldId="312"/>
            <ac:picMk id="3" creationId="{9678170D-5400-665E-AF67-C2D852EF18C4}"/>
          </ac:picMkLst>
        </pc:picChg>
      </pc:sldChg>
      <pc:sldChg chg="modSp mod">
        <pc:chgData name="Deborah Shaw" userId="79bf7848-a030-4096-934a-3abbfde4984a" providerId="ADAL" clId="{11346C89-4626-4CD3-B11C-F7B607F72EB7}" dt="2024-04-24T20:19:55.933" v="148" actId="1076"/>
        <pc:sldMkLst>
          <pc:docMk/>
          <pc:sldMk cId="1787161750" sldId="313"/>
        </pc:sldMkLst>
        <pc:spChg chg="mod">
          <ac:chgData name="Deborah Shaw" userId="79bf7848-a030-4096-934a-3abbfde4984a" providerId="ADAL" clId="{11346C89-4626-4CD3-B11C-F7B607F72EB7}" dt="2024-04-24T20:19:37.498" v="145"/>
          <ac:spMkLst>
            <pc:docMk/>
            <pc:sldMk cId="1787161750" sldId="313"/>
            <ac:spMk id="3" creationId="{63A22B10-85D4-4E0E-B4CE-49D561A5E619}"/>
          </ac:spMkLst>
        </pc:spChg>
        <pc:spChg chg="mod">
          <ac:chgData name="Deborah Shaw" userId="79bf7848-a030-4096-934a-3abbfde4984a" providerId="ADAL" clId="{11346C89-4626-4CD3-B11C-F7B607F72EB7}" dt="2024-04-24T20:19:08.355" v="138"/>
          <ac:spMkLst>
            <pc:docMk/>
            <pc:sldMk cId="1787161750" sldId="313"/>
            <ac:spMk id="6" creationId="{10444613-AF37-44DE-B63B-D1AEB127073D}"/>
          </ac:spMkLst>
        </pc:spChg>
        <pc:spChg chg="mod">
          <ac:chgData name="Deborah Shaw" userId="79bf7848-a030-4096-934a-3abbfde4984a" providerId="ADAL" clId="{11346C89-4626-4CD3-B11C-F7B607F72EB7}" dt="2024-04-24T20:19:26.776" v="143" actId="1076"/>
          <ac:spMkLst>
            <pc:docMk/>
            <pc:sldMk cId="1787161750" sldId="313"/>
            <ac:spMk id="20" creationId="{511E66A7-5F50-4067-B9D0-E0205B29F207}"/>
          </ac:spMkLst>
        </pc:spChg>
        <pc:spChg chg="mod">
          <ac:chgData name="Deborah Shaw" userId="79bf7848-a030-4096-934a-3abbfde4984a" providerId="ADAL" clId="{11346C89-4626-4CD3-B11C-F7B607F72EB7}" dt="2024-04-24T20:19:20.487" v="141" actId="1076"/>
          <ac:spMkLst>
            <pc:docMk/>
            <pc:sldMk cId="1787161750" sldId="313"/>
            <ac:spMk id="21" creationId="{095866B1-FA9A-41C9-82F0-FF996FBAE649}"/>
          </ac:spMkLst>
        </pc:spChg>
        <pc:spChg chg="mod">
          <ac:chgData name="Deborah Shaw" userId="79bf7848-a030-4096-934a-3abbfde4984a" providerId="ADAL" clId="{11346C89-4626-4CD3-B11C-F7B607F72EB7}" dt="2024-04-24T20:19:55.933" v="148" actId="1076"/>
          <ac:spMkLst>
            <pc:docMk/>
            <pc:sldMk cId="1787161750" sldId="313"/>
            <ac:spMk id="22" creationId="{D96EFCBA-9C4F-436D-B04D-6B8927927E53}"/>
          </ac:spMkLst>
        </pc:spChg>
        <pc:picChg chg="mod">
          <ac:chgData name="Deborah Shaw" userId="79bf7848-a030-4096-934a-3abbfde4984a" providerId="ADAL" clId="{11346C89-4626-4CD3-B11C-F7B607F72EB7}" dt="2024-04-24T20:19:51.980" v="147" actId="1076"/>
          <ac:picMkLst>
            <pc:docMk/>
            <pc:sldMk cId="1787161750" sldId="313"/>
            <ac:picMk id="18" creationId="{47B5F8FD-BCAF-4325-B52D-549D4FCE41AD}"/>
          </ac:picMkLst>
        </pc:picChg>
      </pc:sldChg>
      <pc:sldChg chg="modSp mod">
        <pc:chgData name="Deborah Shaw" userId="79bf7848-a030-4096-934a-3abbfde4984a" providerId="ADAL" clId="{11346C89-4626-4CD3-B11C-F7B607F72EB7}" dt="2024-04-24T20:18:56.110" v="137" actId="14100"/>
        <pc:sldMkLst>
          <pc:docMk/>
          <pc:sldMk cId="2333780345" sldId="314"/>
        </pc:sldMkLst>
        <pc:spChg chg="mod">
          <ac:chgData name="Deborah Shaw" userId="79bf7848-a030-4096-934a-3abbfde4984a" providerId="ADAL" clId="{11346C89-4626-4CD3-B11C-F7B607F72EB7}" dt="2024-04-24T20:18:40.695" v="133" actId="1076"/>
          <ac:spMkLst>
            <pc:docMk/>
            <pc:sldMk cId="2333780345" sldId="314"/>
            <ac:spMk id="2" creationId="{928B7880-A428-DC64-BC10-C39CA12DF7B0}"/>
          </ac:spMkLst>
        </pc:spChg>
        <pc:spChg chg="mod">
          <ac:chgData name="Deborah Shaw" userId="79bf7848-a030-4096-934a-3abbfde4984a" providerId="ADAL" clId="{11346C89-4626-4CD3-B11C-F7B607F72EB7}" dt="2024-04-24T20:18:47.656" v="135" actId="14100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79bf7848-a030-4096-934a-3abbfde4984a" providerId="ADAL" clId="{11346C89-4626-4CD3-B11C-F7B607F72EB7}" dt="2024-04-24T20:18:56.110" v="137" actId="14100"/>
          <ac:spMkLst>
            <pc:docMk/>
            <pc:sldMk cId="2333780345" sldId="314"/>
            <ac:spMk id="12" creationId="{8C9FE3A2-4717-09DF-E14A-0ABDF1AE49C1}"/>
          </ac:spMkLst>
        </pc:spChg>
        <pc:grpChg chg="mod">
          <ac:chgData name="Deborah Shaw" userId="79bf7848-a030-4096-934a-3abbfde4984a" providerId="ADAL" clId="{11346C89-4626-4CD3-B11C-F7B607F72EB7}" dt="2024-04-24T20:18:35.652" v="132" actId="1076"/>
          <ac:grpSpMkLst>
            <pc:docMk/>
            <pc:sldMk cId="2333780345" sldId="314"/>
            <ac:grpSpMk id="3" creationId="{9708BA71-206D-C623-6D64-D7CF25A819A8}"/>
          </ac:grpSpMkLst>
        </pc:grpChg>
      </pc:sldChg>
      <pc:sldChg chg="modSp mod">
        <pc:chgData name="Deborah Shaw" userId="79bf7848-a030-4096-934a-3abbfde4984a" providerId="ADAL" clId="{11346C89-4626-4CD3-B11C-F7B607F72EB7}" dt="2024-04-24T20:06:41.187" v="3" actId="27636"/>
        <pc:sldMkLst>
          <pc:docMk/>
          <pc:sldMk cId="3629754069" sldId="315"/>
        </pc:sldMkLst>
        <pc:spChg chg="mod">
          <ac:chgData name="Deborah Shaw" userId="79bf7848-a030-4096-934a-3abbfde4984a" providerId="ADAL" clId="{11346C89-4626-4CD3-B11C-F7B607F72EB7}" dt="2024-04-24T20:06:41.187" v="3" actId="27636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11346C89-4626-4CD3-B11C-F7B607F72EB7}" dt="2024-04-24T20:06:12.064" v="0"/>
          <ac:spMkLst>
            <pc:docMk/>
            <pc:sldMk cId="3629754069" sldId="315"/>
            <ac:spMk id="7" creationId="{6D1C5468-2E27-9AF9-E8A7-9D00C2F669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16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jpeg"/><Relationship Id="rId7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Et [Joseph] rassembla toute la nourriture des sept années qui étaient dans le pays d’Égypte, et la déposa dans les villes ; il a amassé dans chaque ville la nourriture des champs qui les entouraient (Genèse 41 :48)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Calibri"/>
                <a:ea typeface="Times New Roman" panose="02020603050405020304" pitchFamily="18" charset="0"/>
                <a:cs typeface="Arial"/>
              </a:rPr>
              <a:t>Toutes les Écritures sont tirées de la New King James Version®. © 1982 par Thomas Nelson, Inc. Utilisé avec permission. Tous droits réservés.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3929749"/>
            <a:ext cx="3040036" cy="23083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Outils logiciels pour la traduction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3054F-0A98-68EB-5E40-164A2FF9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825850-B458-F598-94F5-3697CA253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6" y="2616065"/>
            <a:ext cx="4059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plus simple à utiliser
Les utilisateurs doivent télécharger les fichiers source audio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4500907" y="4354676"/>
            <a:ext cx="4417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Peut également être utilisé pour l’enregistrement de traductions écrites
Les fichiers sources audio sont intégrés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0" y="9720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dirty="0"/>
              <a:t>Outils techniques gratuits pour les traductions orales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7682567" y="972038"/>
            <a:ext cx="1089061" cy="1089061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2911698"/>
            <a:ext cx="2954668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Quel</a:t>
            </a:r>
            <a:b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fr-FR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l’outil fonctionne le mieux 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4961455" y="665765"/>
            <a:ext cx="2786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accent2"/>
                </a:solidFill>
                <a:latin typeface="Arial Black" panose="020B0A04020102020204" pitchFamily="34" charset="0"/>
              </a:rPr>
              <a:t>Considérer:</a:t>
            </a:r>
            <a:endParaRPr lang="en-US" sz="3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768874" y="4638408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098006" y="3270787"/>
            <a:ext cx="2542975" cy="1063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fr-FR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L’accessibilité à</a:t>
            </a:r>
            <a:br>
              <a:rPr lang="fr-FR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Bonne connexion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792202" y="1565763"/>
            <a:ext cx="3060251" cy="1063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Accessibilité</a:t>
            </a:r>
            <a:b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 ordinateurs portables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792202" y="4964720"/>
            <a:ext cx="2542975" cy="1063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Connaissances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informatiques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 </a:t>
            </a:r>
            <a:r>
              <a:rPr lang="en-US" sz="20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traducteurs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Avantages?
</a:t>
            </a:r>
            <a:br>
              <a:rPr lang="en-US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Défis?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>
                  <a:solidFill>
                    <a:srgbClr val="FBA93D"/>
                  </a:solidFill>
                </a:rPr>
                <a:t>Église locale</a:t>
              </a:r>
              <a:endParaRPr lang="en-US" sz="2200" b="1" dirty="0">
                <a:solidFill>
                  <a:srgbClr val="FBA93D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3" y="1061104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Psaume 102 :18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1392866" y="2228671"/>
            <a:ext cx="6235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rgbClr val="000000"/>
                </a:solidFill>
                <a:latin typeface="+mj-lt"/>
              </a:rPr>
              <a:t>Ceci sera écrit pour la génération à venir,</a:t>
            </a:r>
            <a:br>
              <a:rPr lang="fr-FR" sz="2800">
                <a:solidFill>
                  <a:srgbClr val="000000"/>
                </a:solidFill>
                <a:latin typeface="+mj-lt"/>
              </a:rPr>
            </a:br>
            <a:r>
              <a:rPr lang="fr-FR" sz="2800">
                <a:solidFill>
                  <a:srgbClr val="000000"/>
                </a:solidFill>
                <a:latin typeface="+mj-lt"/>
              </a:rPr>
              <a:t>Afin qu’un peuple qui n’a pas encore été créé loue le Seigneur.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1933715"/>
            <a:ext cx="2743200" cy="27432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 
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Logiciel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200400" y="3552686"/>
            <a:ext cx="2743200" cy="2743200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 
Stockage 
et Utiliser
sur WACS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7" y="2057400"/>
            <a:ext cx="2743200" cy="2743200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 
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702365" y="1049295"/>
            <a:ext cx="7739269" cy="4853013"/>
            <a:chOff x="1417857" y="1549874"/>
            <a:chExt cx="6440557" cy="3693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" t="14717" r="3414" b="13085"/>
            <a:stretch/>
          </p:blipFill>
          <p:spPr>
            <a:xfrm>
              <a:off x="1417857" y="1943327"/>
              <a:ext cx="6440557" cy="3299793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16200000">
              <a:off x="5366789" y="1529978"/>
              <a:ext cx="58300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Formats de traduction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>
                  <a:solidFill>
                    <a:srgbClr val="FBA93D"/>
                  </a:solidFill>
                </a:rPr>
                <a:t>Église locale</a:t>
              </a:r>
              <a:endParaRPr lang="en-US" sz="2200" b="1" dirty="0">
                <a:solidFill>
                  <a:srgbClr val="FBA93D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6094706" y="4511472"/>
              <a:ext cx="75373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Écrit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écriture?</a:t>
            </a:r>
            <a:endParaRPr lang="en-US" sz="22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ou</a:t>
            </a:r>
            <a:b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téléphone intelligent 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Téléchargeable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229420" y="4779389"/>
            <a:ext cx="1930866" cy="14642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 de vérification incluses !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Téléchargeable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4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Vérification des ressources non incluses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9D58DB-A232-446D-A8B0-E0892C9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2963682"/>
            <a:ext cx="4457034" cy="1861006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Réseau en ligne V-MAST
Consulter les ressources disponibles en ligne !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262849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0" y="538613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61438" y="3869763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865" y="555667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572001" y="5334452"/>
            <a:ext cx="432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Tous les traducteurs doivent travailler en ligne
Marches MAST intégrées
Vérification des ressources incluses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572000" y="3869763"/>
            <a:ext cx="432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Téléchargeable
Le plus simple à utiliser
Aucune ressource de vérification n’est incluse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572000" y="2523663"/>
            <a:ext cx="4224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Téléchargeable
Un seul ordinateur est nécessaire
Vérification des ressources incluses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197701" y="92338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dirty="0"/>
              <a:t>Outils techniques gratuits pour les traductions écrites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7557012" y="1041633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F90B670B-05DA-48C4-B69B-93256A1F3E77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2546</TotalTime>
  <Words>290</Words>
  <Application>Microsoft Office PowerPoint</Application>
  <PresentationFormat>On-screen Show (4:3)</PresentationFormat>
  <Paragraphs>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Noto Sans Gothic</vt:lpstr>
      <vt:lpstr>Times New Roman</vt:lpstr>
      <vt:lpstr>Office Theme</vt:lpstr>
      <vt:lpstr>Office Theme</vt:lpstr>
      <vt:lpstr>PowerPoint Presentation</vt:lpstr>
      <vt:lpstr>PowerPoint Presentation</vt:lpstr>
      <vt:lpstr>bibleineverylanguage.org</vt:lpstr>
      <vt:lpstr>Formats de traduction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241</cp:revision>
  <dcterms:created xsi:type="dcterms:W3CDTF">2019-03-18T18:21:25Z</dcterms:created>
  <dcterms:modified xsi:type="dcterms:W3CDTF">2024-04-24T20:21:01Z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0x01010071D61B65BC2620489977AC19E3D0F0D7</vt:lpwstr>
  </property>
  <property fmtid="{D5CDD505-2E9C-101B-9397-08002B2CF9AE}" pid="3" name="MediaServiceImageTags">
    <vt:lpwstr/>
  </property>
</Properties>
</file>